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68" r:id="rId1"/>
  </p:sldMasterIdLst>
  <p:notesMasterIdLst>
    <p:notesMasterId r:id="rId5"/>
  </p:notesMasterIdLst>
  <p:handoutMasterIdLst>
    <p:handoutMasterId r:id="rId6"/>
  </p:handoutMasterIdLst>
  <p:sldIdLst>
    <p:sldId id="257" r:id="rId2"/>
    <p:sldId id="279" r:id="rId3"/>
    <p:sldId id="280"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01" autoAdjust="0"/>
  </p:normalViewPr>
  <p:slideViewPr>
    <p:cSldViewPr snapToGrid="0">
      <p:cViewPr varScale="1">
        <p:scale>
          <a:sx n="69" d="100"/>
          <a:sy n="69" d="100"/>
        </p:scale>
        <p:origin x="780" y="6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4CB405-BC11-414E-B0F4-9E1C4642FE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1A09E4-E76E-43B1-9270-846FE19D3E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0A57E1-CEB3-4C96-B7C6-36B0FA3064E4}" type="datetimeFigureOut">
              <a:rPr lang="en-US" smtClean="0"/>
              <a:t>6/14/2022</a:t>
            </a:fld>
            <a:endParaRPr lang="en-US" dirty="0"/>
          </a:p>
        </p:txBody>
      </p:sp>
      <p:sp>
        <p:nvSpPr>
          <p:cNvPr id="4" name="Footer Placeholder 3">
            <a:extLst>
              <a:ext uri="{FF2B5EF4-FFF2-40B4-BE49-F238E27FC236}">
                <a16:creationId xmlns:a16="http://schemas.microsoft.com/office/drawing/2014/main" id="{44791962-6490-4685-B760-76A1628AD51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697A7F-1461-4B81-83F2-8C494CFB80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0D51C3-EABD-4553-9DC0-81CFC2A7F30E}" type="slidenum">
              <a:rPr lang="en-US" smtClean="0"/>
              <a:t>‹#›</a:t>
            </a:fld>
            <a:endParaRPr lang="en-US" dirty="0"/>
          </a:p>
        </p:txBody>
      </p:sp>
    </p:spTree>
    <p:extLst>
      <p:ext uri="{BB962C8B-B14F-4D97-AF65-F5344CB8AC3E}">
        <p14:creationId xmlns:p14="http://schemas.microsoft.com/office/powerpoint/2010/main" val="398146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1BBD7-2276-4DDA-BFFE-26CAACEE5E98}" type="datetimeFigureOut">
              <a:rPr lang="en-US" smtClean="0"/>
              <a:t>6/14/2022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79F17-7BA4-49BC-BB37-7F646CF8D2F0}" type="slidenum">
              <a:rPr lang="en-US" smtClean="0"/>
              <a:t>‹#›</a:t>
            </a:fld>
            <a:endParaRPr lang="en-US" dirty="0"/>
          </a:p>
        </p:txBody>
      </p:sp>
    </p:spTree>
    <p:extLst>
      <p:ext uri="{BB962C8B-B14F-4D97-AF65-F5344CB8AC3E}">
        <p14:creationId xmlns:p14="http://schemas.microsoft.com/office/powerpoint/2010/main" val="426574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an outline to get ready:</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Introduce the era (Use a mix of media and text)</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Organize your artifacts to outline what life was like during the era you are presenting</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Think about using a storyboard to outline your images and ideas</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Make sure you prepare a clear and well rounded presentation of all aspects of the era (People, jobs, food, transportation, etc. What else should you include so the audience feels like they have visited your era?)</a:t>
            </a:r>
          </a:p>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1</a:t>
            </a:fld>
            <a:endParaRPr lang="en-US" dirty="0"/>
          </a:p>
        </p:txBody>
      </p:sp>
    </p:spTree>
    <p:extLst>
      <p:ext uri="{BB962C8B-B14F-4D97-AF65-F5344CB8AC3E}">
        <p14:creationId xmlns:p14="http://schemas.microsoft.com/office/powerpoint/2010/main" val="309365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an outline to get ready:</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Introduce the era (Use a mix of media and text)</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Organize your artifacts to outline what life was like during the era you are presenting</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Think about using a storyboard to outline your images and ideas</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Make sure you prepare a clear and well rounded presentation of all aspects of the era (People, jobs, food, transportation, etc. What else should you include so the audience feels like they have visited your era?)</a:t>
            </a:r>
          </a:p>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2</a:t>
            </a:fld>
            <a:endParaRPr lang="en-US" dirty="0"/>
          </a:p>
        </p:txBody>
      </p:sp>
    </p:spTree>
    <p:extLst>
      <p:ext uri="{BB962C8B-B14F-4D97-AF65-F5344CB8AC3E}">
        <p14:creationId xmlns:p14="http://schemas.microsoft.com/office/powerpoint/2010/main" val="267417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an outline to get ready:</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Introduce the era (Use a mix of media and text)</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Organize your artifacts to outline what life was like during the era you are presenting</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Think about using a storyboard to outline your images and ideas</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Make sure you prepare a clear and well rounded presentation of all aspects of the era (People, jobs, food, transportation, etc. What else should you include so the audience feels like they have visited your era?)</a:t>
            </a:r>
          </a:p>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3</a:t>
            </a:fld>
            <a:endParaRPr lang="en-US" dirty="0"/>
          </a:p>
        </p:txBody>
      </p:sp>
    </p:spTree>
    <p:extLst>
      <p:ext uri="{BB962C8B-B14F-4D97-AF65-F5344CB8AC3E}">
        <p14:creationId xmlns:p14="http://schemas.microsoft.com/office/powerpoint/2010/main" val="1067650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846CE7D5-CF57-46EF-B807-FDD0502418D4}" type="datetimeFigureOut">
              <a:rPr lang="en-US" smtClean="0"/>
              <a:t>6/14/2022</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330EA680-D336-4FF7-8B7A-9848BB0A1C32}" type="slidenum">
              <a:rPr lang="en-US" smtClean="0"/>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1858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836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336379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530739"/>
            <a:ext cx="4718304" cy="476250"/>
          </a:xfrm>
        </p:spPr>
        <p:txBody>
          <a:bodyPr anchor="b">
            <a:noAutofit/>
          </a:bodyPr>
          <a:lstStyle>
            <a:lvl1pPr marL="0" indent="0">
              <a:buNone/>
              <a:defRPr sz="2800" b="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3116261"/>
            <a:ext cx="4718304" cy="2632605"/>
          </a:xfrm>
        </p:spPr>
        <p:txBody>
          <a:bodyPr anchor="t">
            <a:normAutofit/>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1" y="2530739"/>
            <a:ext cx="4718304" cy="476250"/>
          </a:xfrm>
        </p:spPr>
        <p:txBody>
          <a:bodyPr anchor="b">
            <a:noAutofit/>
          </a:bodyPr>
          <a:lstStyle>
            <a:lvl1pPr marL="0" indent="0">
              <a:buNone/>
              <a:defRPr sz="2800" b="0">
                <a:solidFill>
                  <a:schemeClr val="accent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0671" y="3116261"/>
            <a:ext cx="4718304" cy="2632605"/>
          </a:xfrm>
        </p:spPr>
        <p:txBody>
          <a:bodyPr anchor="t">
            <a:normAutofit/>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9178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3" y="982132"/>
            <a:ext cx="3580380" cy="1303867"/>
          </a:xfrm>
        </p:spPr>
        <p:txBody>
          <a:bodyPr/>
          <a:lstStyle>
            <a:lvl1pPr algn="l">
              <a:defRPr/>
            </a:lvl1pPr>
          </a:lstStyle>
          <a:p>
            <a:r>
              <a:rPr lang="en-US" noProof="0"/>
              <a:t>Click to edit title</a:t>
            </a:r>
          </a:p>
        </p:txBody>
      </p:sp>
      <p:sp>
        <p:nvSpPr>
          <p:cNvPr id="5" name="Date Placeholder 4"/>
          <p:cNvSpPr>
            <a:spLocks noGrp="1"/>
          </p:cNvSpPr>
          <p:nvPr>
            <p:ph type="dt" sz="half" idx="10"/>
          </p:nvPr>
        </p:nvSpPr>
        <p:spPr/>
        <p:txBody>
          <a:bodyPr/>
          <a:lstStyle/>
          <a:p>
            <a:fld id="{846CE7D5-CF57-46EF-B807-FDD0502418D4}" type="datetimeFigureOut">
              <a:rPr lang="en-US" noProof="0" smtClean="0"/>
              <a:t>6/14/2022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6801681" y="1316976"/>
            <a:ext cx="4037344" cy="5975391"/>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5372113" y="869568"/>
            <a:ext cx="5703690"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5584031" y="1077708"/>
            <a:ext cx="5279854"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
        <p:nvSpPr>
          <p:cNvPr id="13" name="Text Placeholder 3">
            <a:extLst>
              <a:ext uri="{FF2B5EF4-FFF2-40B4-BE49-F238E27FC236}">
                <a16:creationId xmlns:a16="http://schemas.microsoft.com/office/drawing/2014/main" id="{809CB875-1032-49F8-A74E-BD0BA58F9727}"/>
              </a:ext>
            </a:extLst>
          </p:cNvPr>
          <p:cNvSpPr>
            <a:spLocks noGrp="1"/>
          </p:cNvSpPr>
          <p:nvPr>
            <p:ph type="body" sz="half" idx="2"/>
          </p:nvPr>
        </p:nvSpPr>
        <p:spPr>
          <a:xfrm>
            <a:off x="1295400" y="2556934"/>
            <a:ext cx="3580381"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782454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3" y="982132"/>
            <a:ext cx="3580380" cy="1303867"/>
          </a:xfrm>
        </p:spPr>
        <p:txBody>
          <a:bodyPr/>
          <a:lstStyle>
            <a:lvl1pPr algn="l">
              <a:defRPr/>
            </a:lvl1pPr>
          </a:lstStyle>
          <a:p>
            <a:r>
              <a:rPr lang="en-US" dirty="0"/>
              <a:t>Click to edit title</a:t>
            </a:r>
          </a:p>
        </p:txBody>
      </p:sp>
      <p:sp>
        <p:nvSpPr>
          <p:cNvPr id="3" name="Content Placeholder 2"/>
          <p:cNvSpPr>
            <a:spLocks noGrp="1"/>
          </p:cNvSpPr>
          <p:nvPr>
            <p:ph sz="half" idx="1"/>
          </p:nvPr>
        </p:nvSpPr>
        <p:spPr>
          <a:xfrm>
            <a:off x="5288294" y="895547"/>
            <a:ext cx="5871325" cy="49749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
        <p:nvSpPr>
          <p:cNvPr id="13" name="Text Placeholder 3">
            <a:extLst>
              <a:ext uri="{FF2B5EF4-FFF2-40B4-BE49-F238E27FC236}">
                <a16:creationId xmlns:a16="http://schemas.microsoft.com/office/drawing/2014/main" id="{379CAAA9-085A-46C2-A892-DE935E67C328}"/>
              </a:ext>
            </a:extLst>
          </p:cNvPr>
          <p:cNvSpPr>
            <a:spLocks noGrp="1"/>
          </p:cNvSpPr>
          <p:nvPr>
            <p:ph type="body" sz="half" idx="2"/>
          </p:nvPr>
        </p:nvSpPr>
        <p:spPr>
          <a:xfrm>
            <a:off x="1295400" y="2556934"/>
            <a:ext cx="3580381" cy="3312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87113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8454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7" name="Text Placeholder 6">
            <a:extLst>
              <a:ext uri="{FF2B5EF4-FFF2-40B4-BE49-F238E27FC236}">
                <a16:creationId xmlns:a16="http://schemas.microsoft.com/office/drawing/2014/main" id="{BC76C9E3-4E12-46D0-A58B-4B548A8EE690}"/>
              </a:ext>
            </a:extLst>
          </p:cNvPr>
          <p:cNvSpPr>
            <a:spLocks noGrp="1"/>
          </p:cNvSpPr>
          <p:nvPr>
            <p:ph type="body" sz="quarter" idx="13"/>
          </p:nvPr>
        </p:nvSpPr>
        <p:spPr>
          <a:xfrm>
            <a:off x="1688805" y="2442732"/>
            <a:ext cx="8814391" cy="3139547"/>
          </a:xfrm>
        </p:spPr>
        <p:txBody>
          <a:bodyPr anchor="ctr"/>
          <a:lstStyle>
            <a:lvl1pPr marL="0" indent="0" algn="ctr">
              <a:buNone/>
              <a:defRPr sz="6000"/>
            </a:lvl1pPr>
          </a:lstStyle>
          <a:p>
            <a:pPr lvl="0"/>
            <a:r>
              <a:rPr lang="en-US"/>
              <a:t>Click to edit Master text styles</a:t>
            </a:r>
          </a:p>
        </p:txBody>
      </p:sp>
    </p:spTree>
    <p:extLst>
      <p:ext uri="{BB962C8B-B14F-4D97-AF65-F5344CB8AC3E}">
        <p14:creationId xmlns:p14="http://schemas.microsoft.com/office/powerpoint/2010/main" val="1761609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0792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04717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98A5301E-AB93-4945-A0AA-2215B6872DB2}"/>
              </a:ext>
            </a:extLst>
          </p:cNvPr>
          <p:cNvSpPr>
            <a:spLocks noChangeAspect="1"/>
          </p:cNvSpPr>
          <p:nvPr userDrawn="1"/>
        </p:nvSpPr>
        <p:spPr>
          <a:xfrm>
            <a:off x="1871401" y="2602132"/>
            <a:ext cx="1801368" cy="180136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Oval 12">
            <a:extLst>
              <a:ext uri="{FF2B5EF4-FFF2-40B4-BE49-F238E27FC236}">
                <a16:creationId xmlns:a16="http://schemas.microsoft.com/office/drawing/2014/main" id="{D2FF1D57-3E5F-584B-94C2-629CD166831B}"/>
              </a:ext>
            </a:extLst>
          </p:cNvPr>
          <p:cNvSpPr>
            <a:spLocks noChangeAspect="1"/>
          </p:cNvSpPr>
          <p:nvPr userDrawn="1"/>
        </p:nvSpPr>
        <p:spPr>
          <a:xfrm>
            <a:off x="5194632" y="2602132"/>
            <a:ext cx="1801368" cy="18013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a16="http://schemas.microsoft.com/office/drawing/2014/main" id="{90A619F7-99B1-EB46-8946-F77C733C4D86}"/>
              </a:ext>
            </a:extLst>
          </p:cNvPr>
          <p:cNvSpPr>
            <a:spLocks noChangeAspect="1"/>
          </p:cNvSpPr>
          <p:nvPr userDrawn="1"/>
        </p:nvSpPr>
        <p:spPr>
          <a:xfrm>
            <a:off x="8519230" y="2602132"/>
            <a:ext cx="1801368" cy="18013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p:ph type="title"/>
          </p:nvPr>
        </p:nvSpPr>
        <p:spPr>
          <a:xfrm>
            <a:off x="1295402" y="982132"/>
            <a:ext cx="9601196" cy="1303867"/>
          </a:xfrm>
        </p:spPr>
        <p:txBody>
          <a:bodyPr/>
          <a:lstStyle/>
          <a:p>
            <a:r>
              <a:rPr lang="en-US" noProof="0"/>
              <a:t>Click to edit Master title style</a:t>
            </a:r>
          </a:p>
        </p:txBody>
      </p:sp>
      <p:sp>
        <p:nvSpPr>
          <p:cNvPr id="3" name="Content Placeholder 2"/>
          <p:cNvSpPr>
            <a:spLocks noGrp="1"/>
          </p:cNvSpPr>
          <p:nvPr>
            <p:ph idx="1"/>
          </p:nvPr>
        </p:nvSpPr>
        <p:spPr>
          <a:xfrm>
            <a:off x="1295401" y="4804495"/>
            <a:ext cx="2952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4" name="Date Placeholder 3"/>
          <p:cNvSpPr>
            <a:spLocks noGrp="1"/>
          </p:cNvSpPr>
          <p:nvPr>
            <p:ph type="dt" sz="half" idx="10"/>
          </p:nvPr>
        </p:nvSpPr>
        <p:spPr/>
        <p:txBody>
          <a:bodyPr/>
          <a:lstStyle/>
          <a:p>
            <a:fld id="{846CE7D5-CF57-46EF-B807-FDD0502418D4}" type="datetimeFigureOut">
              <a:rPr lang="en-US" noProof="0" smtClean="0"/>
              <a:t>6/14/2022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9" name="Content Placeholder 2">
            <a:extLst>
              <a:ext uri="{FF2B5EF4-FFF2-40B4-BE49-F238E27FC236}">
                <a16:creationId xmlns:a16="http://schemas.microsoft.com/office/drawing/2014/main" id="{D2FC6D4A-DA65-4AB4-A214-ABFCCC77CE2F}"/>
              </a:ext>
            </a:extLst>
          </p:cNvPr>
          <p:cNvSpPr>
            <a:spLocks noGrp="1"/>
          </p:cNvSpPr>
          <p:nvPr>
            <p:ph idx="13"/>
          </p:nvPr>
        </p:nvSpPr>
        <p:spPr>
          <a:xfrm>
            <a:off x="4620000" y="4804495"/>
            <a:ext cx="2952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10" name="Content Placeholder 2">
            <a:extLst>
              <a:ext uri="{FF2B5EF4-FFF2-40B4-BE49-F238E27FC236}">
                <a16:creationId xmlns:a16="http://schemas.microsoft.com/office/drawing/2014/main" id="{64EDB116-654D-48D8-BED5-DCA5C06DA378}"/>
              </a:ext>
            </a:extLst>
          </p:cNvPr>
          <p:cNvSpPr>
            <a:spLocks noGrp="1"/>
          </p:cNvSpPr>
          <p:nvPr>
            <p:ph idx="14"/>
          </p:nvPr>
        </p:nvSpPr>
        <p:spPr>
          <a:xfrm>
            <a:off x="7944598" y="4804495"/>
            <a:ext cx="2952000" cy="1109133"/>
          </a:xfrm>
        </p:spPr>
        <p:txBody>
          <a:bodyPr/>
          <a:lstStyle/>
          <a:p>
            <a:pPr lvl="0"/>
            <a:r>
              <a:rPr lang="en-US" noProof="0"/>
              <a:t>Click to edit Master text styles</a:t>
            </a:r>
          </a:p>
          <a:p>
            <a:pPr lvl="1"/>
            <a:r>
              <a:rPr lang="en-US" noProof="0"/>
              <a:t>Second level</a:t>
            </a:r>
          </a:p>
          <a:p>
            <a:pPr lvl="2"/>
            <a:r>
              <a:rPr lang="en-US" noProof="0"/>
              <a:t>Third level</a:t>
            </a:r>
          </a:p>
        </p:txBody>
      </p:sp>
      <p:sp>
        <p:nvSpPr>
          <p:cNvPr id="12" name="Picture Placeholder 11">
            <a:extLst>
              <a:ext uri="{FF2B5EF4-FFF2-40B4-BE49-F238E27FC236}">
                <a16:creationId xmlns:a16="http://schemas.microsoft.com/office/drawing/2014/main" id="{0E6232E7-9350-493B-BFD0-883015EB07CE}"/>
              </a:ext>
            </a:extLst>
          </p:cNvPr>
          <p:cNvSpPr>
            <a:spLocks noGrp="1" noChangeAspect="1"/>
          </p:cNvSpPr>
          <p:nvPr>
            <p:ph type="pic" sz="quarter" idx="15" hasCustomPrompt="1"/>
          </p:nvPr>
        </p:nvSpPr>
        <p:spPr>
          <a:xfrm>
            <a:off x="2191441" y="2922172"/>
            <a:ext cx="1161288" cy="1161288"/>
          </a:xfrm>
          <a:prstGeom prst="ellipse">
            <a:avLst/>
          </a:prstGeom>
          <a:noFill/>
        </p:spPr>
        <p:txBody>
          <a:bodyPr anchor="ctr"/>
          <a:lstStyle>
            <a:lvl1pPr marL="0" indent="0" algn="ctr">
              <a:buNone/>
              <a:defRPr sz="1400" i="1">
                <a:solidFill>
                  <a:schemeClr val="bg1"/>
                </a:solidFill>
              </a:defRPr>
            </a:lvl1pPr>
          </a:lstStyle>
          <a:p>
            <a:r>
              <a:rPr lang="en-US" noProof="0" dirty="0"/>
              <a:t>Insert Icon or Picture</a:t>
            </a:r>
          </a:p>
        </p:txBody>
      </p:sp>
      <p:sp>
        <p:nvSpPr>
          <p:cNvPr id="14" name="Picture Placeholder 13">
            <a:extLst>
              <a:ext uri="{FF2B5EF4-FFF2-40B4-BE49-F238E27FC236}">
                <a16:creationId xmlns:a16="http://schemas.microsoft.com/office/drawing/2014/main" id="{E13A6892-C6C0-404F-96AD-993154ED8C7C}"/>
              </a:ext>
            </a:extLst>
          </p:cNvPr>
          <p:cNvSpPr>
            <a:spLocks noGrp="1" noChangeAspect="1"/>
          </p:cNvSpPr>
          <p:nvPr>
            <p:ph type="pic" sz="quarter" idx="16" hasCustomPrompt="1"/>
          </p:nvPr>
        </p:nvSpPr>
        <p:spPr>
          <a:xfrm>
            <a:off x="5514672" y="2922172"/>
            <a:ext cx="1161288" cy="1161288"/>
          </a:xfrm>
          <a:prstGeom prst="ellipse">
            <a:avLst/>
          </a:prstGeom>
          <a:solidFill>
            <a:schemeClr val="accent2"/>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
        <p:nvSpPr>
          <p:cNvPr id="16" name="Picture Placeholder 15">
            <a:extLst>
              <a:ext uri="{FF2B5EF4-FFF2-40B4-BE49-F238E27FC236}">
                <a16:creationId xmlns:a16="http://schemas.microsoft.com/office/drawing/2014/main" id="{70281C28-F044-4622-B651-CE20C022E723}"/>
              </a:ext>
            </a:extLst>
          </p:cNvPr>
          <p:cNvSpPr>
            <a:spLocks noGrp="1"/>
          </p:cNvSpPr>
          <p:nvPr>
            <p:ph type="pic" sz="quarter" idx="17" hasCustomPrompt="1"/>
          </p:nvPr>
        </p:nvSpPr>
        <p:spPr>
          <a:xfrm>
            <a:off x="8838000" y="2920902"/>
            <a:ext cx="1163828" cy="1163828"/>
          </a:xfrm>
          <a:prstGeom prst="ellipse">
            <a:avLst/>
          </a:prstGeom>
          <a:no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400" b="0" i="1">
                <a:solidFill>
                  <a:schemeClr val="bg1"/>
                </a:solidFill>
              </a:defRPr>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Insert Icon or Picture</a:t>
            </a:r>
          </a:p>
        </p:txBody>
      </p:sp>
    </p:spTree>
    <p:extLst>
      <p:ext uri="{BB962C8B-B14F-4D97-AF65-F5344CB8AC3E}">
        <p14:creationId xmlns:p14="http://schemas.microsoft.com/office/powerpoint/2010/main" val="146703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 Photo">
    <p:spTree>
      <p:nvGrpSpPr>
        <p:cNvPr id="1" name=""/>
        <p:cNvGrpSpPr/>
        <p:nvPr/>
      </p:nvGrpSpPr>
      <p:grpSpPr>
        <a:xfrm>
          <a:off x="0" y="0"/>
          <a:ext cx="0" cy="0"/>
          <a:chOff x="0" y="0"/>
          <a:chExt cx="0" cy="0"/>
        </a:xfrm>
      </p:grpSpPr>
      <p:cxnSp>
        <p:nvCxnSpPr>
          <p:cNvPr id="8" name="Straight Connector 7"/>
          <p:cNvCxnSpPr>
            <a:cxnSpLocks/>
          </p:cNvCxnSpPr>
          <p:nvPr/>
        </p:nvCxnSpPr>
        <p:spPr>
          <a:xfrm>
            <a:off x="3498694" y="2421466"/>
            <a:ext cx="740731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498694" y="982132"/>
            <a:ext cx="7397903" cy="1303867"/>
          </a:xfrm>
        </p:spPr>
        <p:txBody>
          <a:bodyPr/>
          <a:lstStyle/>
          <a:p>
            <a:r>
              <a:rPr lang="en-US" noProof="0"/>
              <a:t>Click to edit Master title style</a:t>
            </a:r>
          </a:p>
        </p:txBody>
      </p:sp>
      <p:sp>
        <p:nvSpPr>
          <p:cNvPr id="3" name="Content Placeholder 2"/>
          <p:cNvSpPr>
            <a:spLocks noGrp="1"/>
          </p:cNvSpPr>
          <p:nvPr>
            <p:ph sz="half" idx="1"/>
          </p:nvPr>
        </p:nvSpPr>
        <p:spPr>
          <a:xfrm>
            <a:off x="3498694" y="2560320"/>
            <a:ext cx="3580381"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7316216" y="2560320"/>
            <a:ext cx="3580381"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846CE7D5-CF57-46EF-B807-FDD0502418D4}" type="datetimeFigureOut">
              <a:rPr lang="en-US" noProof="0" smtClean="0"/>
              <a:t>6/14/2022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388783" y="2483417"/>
            <a:ext cx="3220061" cy="3373452"/>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211380" y="1442831"/>
            <a:ext cx="3220061" cy="3910358"/>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422103" y="1691853"/>
            <a:ext cx="2736000" cy="3367314"/>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p14="http://schemas.microsoft.com/office/powerpoint/2010/main" val="376265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F82F76-1F28-4871-AA44-ADE3B29E465F}"/>
              </a:ext>
            </a:extLst>
          </p:cNvPr>
          <p:cNvSpPr/>
          <p:nvPr userDrawn="1"/>
        </p:nvSpPr>
        <p:spPr>
          <a:xfrm>
            <a:off x="1066800" y="1009665"/>
            <a:ext cx="7056969" cy="4847145"/>
          </a:xfrm>
          <a:prstGeom prst="rect">
            <a:avLst/>
          </a:prstGeom>
          <a:solidFill>
            <a:schemeClr val="bg1"/>
          </a:solidFill>
          <a:ln w="82550" cmpd="thickThin">
            <a:solidFill>
              <a:schemeClr val="bg1">
                <a:lumMod val="6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8216900" y="982132"/>
            <a:ext cx="2679698" cy="1412725"/>
          </a:xfrm>
        </p:spPr>
        <p:txBody>
          <a:bodyPr anchor="t"/>
          <a:lstStyle>
            <a:lvl1pPr algn="r">
              <a:defRPr/>
            </a:lvl1pPr>
          </a:lstStyle>
          <a:p>
            <a:r>
              <a:rPr lang="en-US" noProof="0"/>
              <a:t>Click to title</a:t>
            </a:r>
          </a:p>
        </p:txBody>
      </p:sp>
      <p:sp>
        <p:nvSpPr>
          <p:cNvPr id="4" name="Date Placeholder 3"/>
          <p:cNvSpPr>
            <a:spLocks noGrp="1"/>
          </p:cNvSpPr>
          <p:nvPr>
            <p:ph type="dt" sz="half" idx="10"/>
          </p:nvPr>
        </p:nvSpPr>
        <p:spPr/>
        <p:txBody>
          <a:bodyPr/>
          <a:lstStyle/>
          <a:p>
            <a:fld id="{846CE7D5-CF57-46EF-B807-FDD0502418D4}" type="datetimeFigureOut">
              <a:rPr lang="en-US" noProof="0" smtClean="0"/>
              <a:t>6/14/2022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1" name="Picture Placeholder 10">
            <a:extLst>
              <a:ext uri="{FF2B5EF4-FFF2-40B4-BE49-F238E27FC236}">
                <a16:creationId xmlns:a16="http://schemas.microsoft.com/office/drawing/2014/main" id="{087D12F9-00B3-48A4-8EFB-78ACCA9F99DC}"/>
              </a:ext>
            </a:extLst>
          </p:cNvPr>
          <p:cNvSpPr>
            <a:spLocks noGrp="1"/>
          </p:cNvSpPr>
          <p:nvPr>
            <p:ph type="pic" sz="quarter" idx="13" hasCustomPrompt="1"/>
          </p:nvPr>
        </p:nvSpPr>
        <p:spPr>
          <a:xfrm>
            <a:off x="5482052" y="1318687"/>
            <a:ext cx="2338493" cy="2881988"/>
          </a:xfrm>
          <a:solidFill>
            <a:schemeClr val="bg1">
              <a:lumMod val="95000"/>
            </a:schemeClr>
          </a:solidFill>
        </p:spPr>
        <p:txBody>
          <a:bodyPr anchor="ctr"/>
          <a:lstStyle>
            <a:lvl1pPr marL="0" indent="0" algn="ctr">
              <a:buNone/>
              <a:defRPr sz="1200" i="1"/>
            </a:lvl1pPr>
          </a:lstStyle>
          <a:p>
            <a:r>
              <a:rPr lang="en-US" noProof="0" dirty="0"/>
              <a:t>Pictures of buildings</a:t>
            </a:r>
          </a:p>
        </p:txBody>
      </p:sp>
      <p:sp>
        <p:nvSpPr>
          <p:cNvPr id="12" name="Picture Placeholder 10">
            <a:extLst>
              <a:ext uri="{FF2B5EF4-FFF2-40B4-BE49-F238E27FC236}">
                <a16:creationId xmlns:a16="http://schemas.microsoft.com/office/drawing/2014/main" id="{242B44F9-2E79-4910-8D1A-CE37EF05242B}"/>
              </a:ext>
            </a:extLst>
          </p:cNvPr>
          <p:cNvSpPr>
            <a:spLocks noGrp="1"/>
          </p:cNvSpPr>
          <p:nvPr>
            <p:ph type="pic" sz="quarter" idx="14" hasCustomPrompt="1"/>
          </p:nvPr>
        </p:nvSpPr>
        <p:spPr>
          <a:xfrm>
            <a:off x="1374222" y="3128436"/>
            <a:ext cx="3974629" cy="2424639"/>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 Pictures of jobs</a:t>
            </a:r>
          </a:p>
        </p:txBody>
      </p:sp>
      <p:sp>
        <p:nvSpPr>
          <p:cNvPr id="13" name="Picture Placeholder 10">
            <a:extLst>
              <a:ext uri="{FF2B5EF4-FFF2-40B4-BE49-F238E27FC236}">
                <a16:creationId xmlns:a16="http://schemas.microsoft.com/office/drawing/2014/main" id="{68412D06-1A64-446B-8E3E-026437ADFB5D}"/>
              </a:ext>
            </a:extLst>
          </p:cNvPr>
          <p:cNvSpPr>
            <a:spLocks noGrp="1"/>
          </p:cNvSpPr>
          <p:nvPr>
            <p:ph type="pic" sz="quarter" idx="15" hasCustomPrompt="1"/>
          </p:nvPr>
        </p:nvSpPr>
        <p:spPr>
          <a:xfrm>
            <a:off x="3600451" y="1318687"/>
            <a:ext cx="1748400" cy="1680173"/>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transportation</a:t>
            </a:r>
          </a:p>
        </p:txBody>
      </p:sp>
      <p:sp>
        <p:nvSpPr>
          <p:cNvPr id="14" name="Picture Placeholder 10">
            <a:extLst>
              <a:ext uri="{FF2B5EF4-FFF2-40B4-BE49-F238E27FC236}">
                <a16:creationId xmlns:a16="http://schemas.microsoft.com/office/drawing/2014/main" id="{3152ED43-82C8-44B9-8B8E-2C0C9CEB1F19}"/>
              </a:ext>
            </a:extLst>
          </p:cNvPr>
          <p:cNvSpPr>
            <a:spLocks noGrp="1"/>
          </p:cNvSpPr>
          <p:nvPr>
            <p:ph type="pic" sz="quarter" idx="16" hasCustomPrompt="1"/>
          </p:nvPr>
        </p:nvSpPr>
        <p:spPr>
          <a:xfrm>
            <a:off x="1374222" y="1318687"/>
            <a:ext cx="2093027" cy="1680173"/>
          </a:xfrm>
          <a:solidFill>
            <a:schemeClr val="bg1">
              <a:lumMod val="95000"/>
            </a:schemeClr>
          </a:solidFill>
        </p:spPr>
        <p:txBody>
          <a:bodyPr anchor="ctr"/>
          <a:lstStyle>
            <a:lvl1pPr marL="0" indent="0" algn="ctr">
              <a:buNone/>
              <a:defRPr sz="1200" i="1"/>
            </a:lvl1pPr>
          </a:lstStyle>
          <a:p>
            <a:r>
              <a:rPr lang="en-US" noProof="0" dirty="0"/>
              <a:t>Pictures of clothing</a:t>
            </a:r>
          </a:p>
        </p:txBody>
      </p:sp>
      <p:sp>
        <p:nvSpPr>
          <p:cNvPr id="19" name="Picture Placeholder 10">
            <a:extLst>
              <a:ext uri="{FF2B5EF4-FFF2-40B4-BE49-F238E27FC236}">
                <a16:creationId xmlns:a16="http://schemas.microsoft.com/office/drawing/2014/main" id="{0BCC3DC8-BDE4-4B07-A8CA-0321A364356B}"/>
              </a:ext>
            </a:extLst>
          </p:cNvPr>
          <p:cNvSpPr>
            <a:spLocks noGrp="1"/>
          </p:cNvSpPr>
          <p:nvPr>
            <p:ph type="pic" sz="quarter" idx="17" hasCustomPrompt="1"/>
          </p:nvPr>
        </p:nvSpPr>
        <p:spPr>
          <a:xfrm>
            <a:off x="5482052" y="4333875"/>
            <a:ext cx="2338493" cy="1219200"/>
          </a:xfrm>
          <a:solidFill>
            <a:schemeClr val="bg1">
              <a:lumMod val="95000"/>
            </a:schemeClr>
          </a:solidFill>
        </p:spPr>
        <p:txBody>
          <a:bodyPr anchor="ctr"/>
          <a:lstStyle>
            <a:lvl1pPr marL="0" marR="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sz="1200" i="1"/>
            </a:lvl1pPr>
          </a:lstStyle>
          <a:p>
            <a:pPr marL="0" marR="0" lvl="0" indent="0" algn="ctr" defTabSz="457200" rtl="0" eaLnBrk="1" fontAlgn="auto" latinLnBrk="0" hangingPunct="1">
              <a:lnSpc>
                <a:spcPct val="100000"/>
              </a:lnSpc>
              <a:spcBef>
                <a:spcPct val="20000"/>
              </a:spcBef>
              <a:spcAft>
                <a:spcPts val="600"/>
              </a:spcAft>
              <a:buClr>
                <a:schemeClr val="accent1"/>
              </a:buClr>
              <a:buSzPct val="115000"/>
              <a:buFont typeface="Arial"/>
              <a:buNone/>
              <a:tabLst/>
              <a:defRPr/>
            </a:pPr>
            <a:r>
              <a:rPr lang="en-US" noProof="0" dirty="0"/>
              <a:t>Pictures of other items that capture the era</a:t>
            </a:r>
          </a:p>
        </p:txBody>
      </p:sp>
      <p:sp>
        <p:nvSpPr>
          <p:cNvPr id="21" name="Text Placeholder 20">
            <a:extLst>
              <a:ext uri="{FF2B5EF4-FFF2-40B4-BE49-F238E27FC236}">
                <a16:creationId xmlns:a16="http://schemas.microsoft.com/office/drawing/2014/main" id="{2E769B50-B286-4700-AFD4-EFDA8F2FBA04}"/>
              </a:ext>
            </a:extLst>
          </p:cNvPr>
          <p:cNvSpPr>
            <a:spLocks noGrp="1"/>
          </p:cNvSpPr>
          <p:nvPr>
            <p:ph type="body" sz="quarter" idx="18" hasCustomPrompt="1"/>
          </p:nvPr>
        </p:nvSpPr>
        <p:spPr>
          <a:xfrm>
            <a:off x="8216900" y="2507046"/>
            <a:ext cx="2679698" cy="3349763"/>
          </a:xfrm>
        </p:spPr>
        <p:txBody>
          <a:bodyPr/>
          <a:lstStyle>
            <a:lvl1pPr marL="0" indent="0" algn="r">
              <a:buNone/>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noProof="0"/>
              <a:t>Subheader</a:t>
            </a:r>
          </a:p>
        </p:txBody>
      </p:sp>
    </p:spTree>
    <p:extLst>
      <p:ext uri="{BB962C8B-B14F-4D97-AF65-F5344CB8AC3E}">
        <p14:creationId xmlns:p14="http://schemas.microsoft.com/office/powerpoint/2010/main" val="42600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g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3CE66FB-7564-43B1-9A0A-6594394A243B}"/>
              </a:ext>
            </a:extLst>
          </p:cNvPr>
          <p:cNvSpPr/>
          <p:nvPr userDrawn="1"/>
        </p:nvSpPr>
        <p:spPr>
          <a:xfrm>
            <a:off x="476250" y="476250"/>
            <a:ext cx="11239500" cy="592455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10">
            <a:extLst>
              <a:ext uri="{FF2B5EF4-FFF2-40B4-BE49-F238E27FC236}">
                <a16:creationId xmlns:a16="http://schemas.microsoft.com/office/drawing/2014/main" id="{D335E96D-A567-4898-B2BA-3B8C2F40BA6E}"/>
              </a:ext>
            </a:extLst>
          </p:cNvPr>
          <p:cNvSpPr>
            <a:spLocks noGrp="1"/>
          </p:cNvSpPr>
          <p:nvPr>
            <p:ph type="pic" sz="quarter" idx="10" hasCustomPrompt="1"/>
          </p:nvPr>
        </p:nvSpPr>
        <p:spPr>
          <a:xfrm>
            <a:off x="552000" y="567000"/>
            <a:ext cx="11088000" cy="5724000"/>
          </a:xfrm>
          <a:solidFill>
            <a:schemeClr val="bg1">
              <a:lumMod val="95000"/>
            </a:schemeClr>
          </a:solidFill>
        </p:spPr>
        <p:txBody>
          <a:bodyPr anchor="ctr"/>
          <a:lstStyle>
            <a:lvl1pPr marL="0" indent="0" algn="ctr">
              <a:buNone/>
              <a:defRPr sz="1600" i="1">
                <a:solidFill>
                  <a:schemeClr val="tx1">
                    <a:lumMod val="85000"/>
                    <a:lumOff val="15000"/>
                  </a:schemeClr>
                </a:solidFill>
              </a:defRPr>
            </a:lvl1pPr>
          </a:lstStyle>
          <a:p>
            <a:r>
              <a:rPr lang="en-US" noProof="0" dirty="0"/>
              <a:t>Insert an iconic picture from the era</a:t>
            </a:r>
          </a:p>
        </p:txBody>
      </p:sp>
      <p:sp>
        <p:nvSpPr>
          <p:cNvPr id="2" name="Title 1"/>
          <p:cNvSpPr>
            <a:spLocks noGrp="1"/>
          </p:cNvSpPr>
          <p:nvPr>
            <p:ph type="title"/>
          </p:nvPr>
        </p:nvSpPr>
        <p:spPr>
          <a:xfrm>
            <a:off x="1295402" y="692939"/>
            <a:ext cx="9601196" cy="751418"/>
          </a:xfrm>
        </p:spPr>
        <p:txBody>
          <a:bodyPr/>
          <a:lstStyle/>
          <a:p>
            <a:r>
              <a:rPr lang="en-US" noProof="0"/>
              <a:t>Click to edit Master title style</a:t>
            </a:r>
          </a:p>
        </p:txBody>
      </p:sp>
      <p:pic>
        <p:nvPicPr>
          <p:cNvPr id="7" name="Picture 6" descr="HD-PanelContent-GrommetsCombined.png">
            <a:extLst>
              <a:ext uri="{FF2B5EF4-FFF2-40B4-BE49-F238E27FC236}">
                <a16:creationId xmlns:a16="http://schemas.microsoft.com/office/drawing/2014/main" id="{EE5D561D-B993-4D57-A306-77777AD9090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28661" y="631069"/>
            <a:ext cx="240481" cy="238041"/>
          </a:xfrm>
          <a:prstGeom prst="ellipse">
            <a:avLst/>
          </a:prstGeom>
          <a:effectLst>
            <a:outerShdw blurRad="12700" dir="2700000" sx="102000" sy="102000" algn="tl" rotWithShape="0">
              <a:prstClr val="black">
                <a:alpha val="40000"/>
              </a:prstClr>
            </a:outerShdw>
          </a:effectLst>
        </p:spPr>
      </p:pic>
      <p:pic>
        <p:nvPicPr>
          <p:cNvPr id="8" name="Picture 7" descr="HD-PanelContent-GrommetsCombined.png">
            <a:extLst>
              <a:ext uri="{FF2B5EF4-FFF2-40B4-BE49-F238E27FC236}">
                <a16:creationId xmlns:a16="http://schemas.microsoft.com/office/drawing/2014/main" id="{56E46F13-579D-42C5-8CB9-411911275FA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322858" y="631069"/>
            <a:ext cx="240481" cy="238041"/>
          </a:xfrm>
          <a:prstGeom prst="ellipse">
            <a:avLst/>
          </a:prstGeom>
          <a:effectLst>
            <a:outerShdw blurRad="12700" dir="2700000" sx="102000" sy="102000" algn="tl" rotWithShape="0">
              <a:prstClr val="black">
                <a:alpha val="40000"/>
              </a:prstClr>
            </a:outerShdw>
          </a:effectLst>
        </p:spPr>
      </p:pic>
      <p:pic>
        <p:nvPicPr>
          <p:cNvPr id="9" name="Picture 8" descr="HD-PanelContent-GrommetsCombined.png">
            <a:extLst>
              <a:ext uri="{FF2B5EF4-FFF2-40B4-BE49-F238E27FC236}">
                <a16:creationId xmlns:a16="http://schemas.microsoft.com/office/drawing/2014/main" id="{E055F617-AE0E-412B-BD58-B6C6F1E57E2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28661" y="5996029"/>
            <a:ext cx="240481" cy="238041"/>
          </a:xfrm>
          <a:prstGeom prst="ellipse">
            <a:avLst/>
          </a:prstGeom>
          <a:effectLst>
            <a:outerShdw blurRad="12700" dir="2700000" sx="102000" sy="102000" algn="tl" rotWithShape="0">
              <a:prstClr val="black">
                <a:alpha val="40000"/>
              </a:prstClr>
            </a:outerShdw>
          </a:effectLst>
        </p:spPr>
      </p:pic>
      <p:pic>
        <p:nvPicPr>
          <p:cNvPr id="10" name="Picture 9" descr="HD-PanelContent-GrommetsCombined.png">
            <a:extLst>
              <a:ext uri="{FF2B5EF4-FFF2-40B4-BE49-F238E27FC236}">
                <a16:creationId xmlns:a16="http://schemas.microsoft.com/office/drawing/2014/main" id="{E6A3ABD2-1E11-490E-83ED-21CCB187892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322858" y="5996029"/>
            <a:ext cx="240481" cy="238041"/>
          </a:xfrm>
          <a:prstGeom prst="ellipse">
            <a:avLst/>
          </a:prstGeom>
          <a:effectLst>
            <a:outerShdw blurRad="12700" dir="2700000" sx="102000" sy="102000" algn="tl" rotWithShape="0">
              <a:prstClr val="black">
                <a:alpha val="40000"/>
              </a:prstClr>
            </a:outerShdw>
          </a:effectLst>
        </p:spPr>
      </p:pic>
    </p:spTree>
    <p:extLst>
      <p:ext uri="{BB962C8B-B14F-4D97-AF65-F5344CB8AC3E}">
        <p14:creationId xmlns:p14="http://schemas.microsoft.com/office/powerpoint/2010/main" val="281828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Right Photo">
    <p:spTree>
      <p:nvGrpSpPr>
        <p:cNvPr id="1" name=""/>
        <p:cNvGrpSpPr/>
        <p:nvPr/>
      </p:nvGrpSpPr>
      <p:grpSpPr>
        <a:xfrm>
          <a:off x="0" y="0"/>
          <a:ext cx="0" cy="0"/>
          <a:chOff x="0" y="0"/>
          <a:chExt cx="0" cy="0"/>
        </a:xfrm>
      </p:grpSpPr>
      <p:cxnSp>
        <p:nvCxnSpPr>
          <p:cNvPr id="8" name="Straight Connector 7"/>
          <p:cNvCxnSpPr>
            <a:cxnSpLocks/>
          </p:cNvCxnSpPr>
          <p:nvPr/>
        </p:nvCxnSpPr>
        <p:spPr>
          <a:xfrm>
            <a:off x="1295401" y="2421466"/>
            <a:ext cx="3580381"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3" y="982132"/>
            <a:ext cx="3580380" cy="1303867"/>
          </a:xfrm>
        </p:spPr>
        <p:txBody>
          <a:bodyPr/>
          <a:lstStyle>
            <a:lvl1pPr algn="l">
              <a:defRPr/>
            </a:lvl1pPr>
          </a:lstStyle>
          <a:p>
            <a:r>
              <a:rPr lang="en-US" noProof="0"/>
              <a:t>Click to edit title</a:t>
            </a:r>
          </a:p>
        </p:txBody>
      </p:sp>
      <p:sp>
        <p:nvSpPr>
          <p:cNvPr id="3" name="Content Placeholder 2"/>
          <p:cNvSpPr>
            <a:spLocks noGrp="1"/>
          </p:cNvSpPr>
          <p:nvPr>
            <p:ph sz="half" idx="1"/>
          </p:nvPr>
        </p:nvSpPr>
        <p:spPr>
          <a:xfrm>
            <a:off x="1295401" y="2560320"/>
            <a:ext cx="3580381" cy="3310128"/>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846CE7D5-CF57-46EF-B807-FDD0502418D4}" type="datetimeFigureOut">
              <a:rPr lang="en-US" noProof="0" smtClean="0"/>
              <a:t>6/14/2022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330EA680-D336-4FF7-8B7A-9848BB0A1C32}" type="slidenum">
              <a:rPr lang="en-US" noProof="0" smtClean="0"/>
              <a:t>‹#›</a:t>
            </a:fld>
            <a:endParaRPr lang="en-US" noProof="0" dirty="0"/>
          </a:p>
        </p:txBody>
      </p:sp>
      <p:sp>
        <p:nvSpPr>
          <p:cNvPr id="10" name="Parallelogram 9">
            <a:extLst>
              <a:ext uri="{FF2B5EF4-FFF2-40B4-BE49-F238E27FC236}">
                <a16:creationId xmlns:a16="http://schemas.microsoft.com/office/drawing/2014/main" id="{9C4F6082-2952-43DC-9B9C-74C88B262CE9}"/>
              </a:ext>
            </a:extLst>
          </p:cNvPr>
          <p:cNvSpPr/>
          <p:nvPr userDrawn="1"/>
        </p:nvSpPr>
        <p:spPr>
          <a:xfrm rot="5400000">
            <a:off x="6801681" y="1316976"/>
            <a:ext cx="4037344" cy="5975391"/>
          </a:xfrm>
          <a:prstGeom prst="parallelogram">
            <a:avLst>
              <a:gd name="adj" fmla="val 12608"/>
            </a:avLst>
          </a:prstGeom>
          <a:gradFill>
            <a:gsLst>
              <a:gs pos="11000">
                <a:schemeClr val="tx1">
                  <a:alpha val="0"/>
                </a:schemeClr>
              </a:gs>
              <a:gs pos="100000">
                <a:schemeClr val="tx1"/>
              </a:gs>
            </a:gsLst>
            <a:lin ang="5400000" scaled="1"/>
          </a:gradFill>
          <a:ln>
            <a:noFill/>
          </a:ln>
          <a:effectLst>
            <a:softEdge rad="317500"/>
          </a:effectLst>
          <a:scene3d>
            <a:camera prst="orthographicFront"/>
            <a:lightRig rig="threePt" dir="t">
              <a:rot lat="0" lon="0" rev="204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Rounded Corners 10">
            <a:extLst>
              <a:ext uri="{FF2B5EF4-FFF2-40B4-BE49-F238E27FC236}">
                <a16:creationId xmlns:a16="http://schemas.microsoft.com/office/drawing/2014/main" id="{67618976-780E-4131-85CD-66F013F5ACDE}"/>
              </a:ext>
            </a:extLst>
          </p:cNvPr>
          <p:cNvSpPr/>
          <p:nvPr userDrawn="1"/>
        </p:nvSpPr>
        <p:spPr>
          <a:xfrm rot="-120000">
            <a:off x="5372113" y="869568"/>
            <a:ext cx="5703690" cy="4902845"/>
          </a:xfrm>
          <a:prstGeom prst="roundRect">
            <a:avLst>
              <a:gd name="adj" fmla="val 454"/>
            </a:avLst>
          </a:prstGeom>
          <a:blipFill dpi="0" rotWithShape="1">
            <a:blip r:embed="rId2" cstate="screen">
              <a:extLst>
                <a:ext uri="{BEBA8EAE-BF5A-486C-A8C5-ECC9F3942E4B}">
                  <a14:imgProps xmlns:a14="http://schemas.microsoft.com/office/drawing/2010/main">
                    <a14:imgLayer r:embed="rId3">
                      <a14:imgEffect>
                        <a14:sharpenSoften amount="64000"/>
                      </a14:imgEffect>
                      <a14:imgEffect>
                        <a14:saturation sat="0"/>
                      </a14:imgEffect>
                      <a14:imgEffect>
                        <a14:brightnessContrast bright="4000"/>
                      </a14:imgEffect>
                    </a14:imgLayer>
                  </a14:imgProps>
                </a:ext>
                <a:ext uri="{28A0092B-C50C-407E-A947-70E740481C1C}">
                  <a14:useLocalDpi xmlns:a14="http://schemas.microsoft.com/office/drawing/2010/main"/>
                </a:ext>
              </a:extLst>
            </a:blip>
            <a:srcRect/>
            <a:tile tx="0" ty="0" sx="20000" sy="20000" flip="xy" algn="tl"/>
          </a:blipFill>
          <a:ln>
            <a:noFill/>
          </a:ln>
          <a:effectLst/>
          <a:scene3d>
            <a:camera prst="orthographicFront"/>
            <a:lightRig rig="threePt" dir="t">
              <a:rot lat="0" lon="0" rev="20400000"/>
            </a:lightRig>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Picture Placeholder 17">
            <a:extLst>
              <a:ext uri="{FF2B5EF4-FFF2-40B4-BE49-F238E27FC236}">
                <a16:creationId xmlns:a16="http://schemas.microsoft.com/office/drawing/2014/main" id="{01E4A9BC-C863-435A-8A18-508AE86DCBB7}"/>
              </a:ext>
            </a:extLst>
          </p:cNvPr>
          <p:cNvSpPr>
            <a:spLocks noGrp="1"/>
          </p:cNvSpPr>
          <p:nvPr>
            <p:ph type="pic" sz="quarter" idx="14" hasCustomPrompt="1"/>
          </p:nvPr>
        </p:nvSpPr>
        <p:spPr>
          <a:xfrm rot="-120000" flipH="1">
            <a:off x="5584031" y="1077708"/>
            <a:ext cx="5279854" cy="4486565"/>
          </a:xfrm>
          <a:solidFill>
            <a:schemeClr val="tx1">
              <a:lumMod val="75000"/>
              <a:lumOff val="25000"/>
            </a:schemeClr>
          </a:solidFill>
          <a:effectLst>
            <a:innerShdw blurRad="25400" dist="12700" dir="13500000">
              <a:prstClr val="black">
                <a:alpha val="16000"/>
              </a:prstClr>
            </a:innerShdw>
          </a:effectLst>
        </p:spPr>
        <p:txBody>
          <a:bodyPr lIns="180000" rIns="180000" anchor="ctr"/>
          <a:lstStyle>
            <a:lvl1pPr marL="0" indent="0" algn="ctr">
              <a:buNone/>
              <a:defRPr sz="1600" i="1">
                <a:solidFill>
                  <a:schemeClr val="bg1"/>
                </a:solidFill>
                <a:latin typeface="+mn-lt"/>
                <a:cs typeface="Times New Roman" panose="02020603050405020304" pitchFamily="18" charset="0"/>
              </a:defRPr>
            </a:lvl1pPr>
          </a:lstStyle>
          <a:p>
            <a:r>
              <a:rPr lang="en-US" noProof="0" dirty="0"/>
              <a:t>Insert Photo or Drag &amp; Drop your Photo</a:t>
            </a:r>
          </a:p>
        </p:txBody>
      </p:sp>
    </p:spTree>
    <p:extLst>
      <p:ext uri="{BB962C8B-B14F-4D97-AF65-F5344CB8AC3E}">
        <p14:creationId xmlns:p14="http://schemas.microsoft.com/office/powerpoint/2010/main" val="16838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 Content Alt">
    <p:spTree>
      <p:nvGrpSpPr>
        <p:cNvPr id="1" name=""/>
        <p:cNvGrpSpPr/>
        <p:nvPr/>
      </p:nvGrpSpPr>
      <p:grpSpPr>
        <a:xfrm>
          <a:off x="0" y="0"/>
          <a:ext cx="0" cy="0"/>
          <a:chOff x="0" y="0"/>
          <a:chExt cx="0" cy="0"/>
        </a:xfrm>
      </p:grpSpPr>
      <p:pic>
        <p:nvPicPr>
          <p:cNvPr id="9" name="Picture 8" descr="HD-PanelContent-GrommetsCombined.png">
            <a:extLst>
              <a:ext uri="{FF2B5EF4-FFF2-40B4-BE49-F238E27FC236}">
                <a16:creationId xmlns:a16="http://schemas.microsoft.com/office/drawing/2014/main" id="{7BD0150C-9F76-4D95-80BF-675693B48FA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825" cy="6856214"/>
          </a:xfrm>
          <a:prstGeom prst="rect">
            <a:avLst/>
          </a:prstGeom>
        </p:spPr>
      </p:pic>
      <p:cxnSp>
        <p:nvCxnSpPr>
          <p:cNvPr id="7" name="Straight Connector 6"/>
          <p:cNvCxnSpPr>
            <a:cxnSpLocks/>
          </p:cNvCxnSpPr>
          <p:nvPr/>
        </p:nvCxnSpPr>
        <p:spPr>
          <a:xfrm>
            <a:off x="1295401" y="2421466"/>
            <a:ext cx="4669665"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295402" y="982132"/>
            <a:ext cx="4669664" cy="1303867"/>
          </a:xfrm>
        </p:spPr>
        <p:txBody>
          <a:bodyPr/>
          <a:lstStyle/>
          <a:p>
            <a:r>
              <a:rPr lang="en-US" dirty="0"/>
              <a:t>Click to edit title</a:t>
            </a:r>
          </a:p>
        </p:txBody>
      </p:sp>
      <p:sp>
        <p:nvSpPr>
          <p:cNvPr id="3" name="Content Placeholder 2"/>
          <p:cNvSpPr>
            <a:spLocks noGrp="1"/>
          </p:cNvSpPr>
          <p:nvPr>
            <p:ph idx="1"/>
          </p:nvPr>
        </p:nvSpPr>
        <p:spPr>
          <a:xfrm>
            <a:off x="1295401" y="2556932"/>
            <a:ext cx="4669666" cy="33189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
        <p:nvSpPr>
          <p:cNvPr id="11" name="Content Placeholder 2">
            <a:extLst>
              <a:ext uri="{FF2B5EF4-FFF2-40B4-BE49-F238E27FC236}">
                <a16:creationId xmlns:a16="http://schemas.microsoft.com/office/drawing/2014/main" id="{68FEA8B0-7C15-481C-885B-E54C78BC32E7}"/>
              </a:ext>
            </a:extLst>
          </p:cNvPr>
          <p:cNvSpPr>
            <a:spLocks noGrp="1"/>
          </p:cNvSpPr>
          <p:nvPr>
            <p:ph idx="13"/>
          </p:nvPr>
        </p:nvSpPr>
        <p:spPr>
          <a:xfrm>
            <a:off x="6226935" y="982132"/>
            <a:ext cx="4669666" cy="4126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a:extLst>
              <a:ext uri="{FF2B5EF4-FFF2-40B4-BE49-F238E27FC236}">
                <a16:creationId xmlns:a16="http://schemas.microsoft.com/office/drawing/2014/main" id="{8DCEB7F9-6056-41AE-93D6-C5D4C94C8F50}"/>
              </a:ext>
            </a:extLst>
          </p:cNvPr>
          <p:cNvSpPr>
            <a:spLocks noGrp="1"/>
          </p:cNvSpPr>
          <p:nvPr>
            <p:ph type="body" sz="quarter" idx="14" hasCustomPrompt="1"/>
          </p:nvPr>
        </p:nvSpPr>
        <p:spPr>
          <a:xfrm rot="21043309">
            <a:off x="8122162" y="5338536"/>
            <a:ext cx="2746356" cy="425315"/>
          </a:xfrm>
        </p:spPr>
        <p:txBody>
          <a:bodyPr/>
          <a:lstStyle>
            <a:lvl1pPr marL="0" indent="0" algn="r">
              <a:buNone/>
              <a:defRPr i="0">
                <a:latin typeface="Lucida Handwriting" panose="03010101010101010101" pitchFamily="66"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Generation XYZ</a:t>
            </a:r>
            <a:endParaRPr lang="en-ZA" dirty="0"/>
          </a:p>
        </p:txBody>
      </p:sp>
    </p:spTree>
    <p:extLst>
      <p:ext uri="{BB962C8B-B14F-4D97-AF65-F5344CB8AC3E}">
        <p14:creationId xmlns:p14="http://schemas.microsoft.com/office/powerpoint/2010/main" val="145577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oints">
    <p:spTree>
      <p:nvGrpSpPr>
        <p:cNvPr id="1" name=""/>
        <p:cNvGrpSpPr/>
        <p:nvPr/>
      </p:nvGrpSpPr>
      <p:grpSpPr>
        <a:xfrm>
          <a:off x="0" y="0"/>
          <a:ext cx="0" cy="0"/>
          <a:chOff x="0" y="0"/>
          <a:chExt cx="0" cy="0"/>
        </a:xfrm>
      </p:grpSpPr>
      <p:sp>
        <p:nvSpPr>
          <p:cNvPr id="2" name="Title 1"/>
          <p:cNvSpPr>
            <a:spLocks noGrp="1"/>
          </p:cNvSpPr>
          <p:nvPr>
            <p:ph type="title"/>
          </p:nvPr>
        </p:nvSpPr>
        <p:spPr>
          <a:xfrm>
            <a:off x="1295400" y="979709"/>
            <a:ext cx="9601197"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295400" y="3073155"/>
            <a:ext cx="9601197" cy="520392"/>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cxnSp>
        <p:nvCxnSpPr>
          <p:cNvPr id="16" name="Straight Connector 15"/>
          <p:cNvCxnSpPr/>
          <p:nvPr/>
        </p:nvCxnSpPr>
        <p:spPr>
          <a:xfrm>
            <a:off x="2012723" y="2937688"/>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8" name="Content Placeholder 2">
            <a:extLst>
              <a:ext uri="{FF2B5EF4-FFF2-40B4-BE49-F238E27FC236}">
                <a16:creationId xmlns:a16="http://schemas.microsoft.com/office/drawing/2014/main" id="{4202A890-9091-4399-80AF-8AF212A1ED43}"/>
              </a:ext>
            </a:extLst>
          </p:cNvPr>
          <p:cNvSpPr>
            <a:spLocks noGrp="1"/>
          </p:cNvSpPr>
          <p:nvPr>
            <p:ph idx="13" hasCustomPrompt="1"/>
          </p:nvPr>
        </p:nvSpPr>
        <p:spPr>
          <a:xfrm>
            <a:off x="1295401" y="3864479"/>
            <a:ext cx="2952000" cy="1109133"/>
          </a:xfrm>
          <a:ln w="44450" cap="sq" cmpd="thinThick">
            <a:solidFill>
              <a:schemeClr val="accent1"/>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9" name="Content Placeholder 2">
            <a:extLst>
              <a:ext uri="{FF2B5EF4-FFF2-40B4-BE49-F238E27FC236}">
                <a16:creationId xmlns:a16="http://schemas.microsoft.com/office/drawing/2014/main" id="{F1661F6C-2BB1-41AF-BF4C-144E940F7B25}"/>
              </a:ext>
            </a:extLst>
          </p:cNvPr>
          <p:cNvSpPr>
            <a:spLocks noGrp="1"/>
          </p:cNvSpPr>
          <p:nvPr>
            <p:ph idx="14" hasCustomPrompt="1"/>
          </p:nvPr>
        </p:nvSpPr>
        <p:spPr>
          <a:xfrm>
            <a:off x="4620000" y="3864479"/>
            <a:ext cx="2952000" cy="1109133"/>
          </a:xfrm>
          <a:ln w="44450" cap="sq" cmpd="thinThick">
            <a:solidFill>
              <a:schemeClr val="accent3"/>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
        <p:nvSpPr>
          <p:cNvPr id="10" name="Content Placeholder 2">
            <a:extLst>
              <a:ext uri="{FF2B5EF4-FFF2-40B4-BE49-F238E27FC236}">
                <a16:creationId xmlns:a16="http://schemas.microsoft.com/office/drawing/2014/main" id="{3AFB258B-8362-4F6C-94EF-7C1F32CEBF2D}"/>
              </a:ext>
            </a:extLst>
          </p:cNvPr>
          <p:cNvSpPr>
            <a:spLocks noGrp="1"/>
          </p:cNvSpPr>
          <p:nvPr>
            <p:ph idx="15" hasCustomPrompt="1"/>
          </p:nvPr>
        </p:nvSpPr>
        <p:spPr>
          <a:xfrm>
            <a:off x="7944598" y="3864479"/>
            <a:ext cx="2952000" cy="1109133"/>
          </a:xfrm>
          <a:ln w="44450" cap="sq" cmpd="thinThick">
            <a:solidFill>
              <a:schemeClr val="accent2"/>
            </a:solidFill>
            <a:miter lim="800000"/>
          </a:ln>
        </p:spPr>
        <p:txBody>
          <a:bodyPr anchor="ctr"/>
          <a:lstStyle>
            <a:lvl1pPr marL="0" indent="0" algn="ctr">
              <a:buNone/>
              <a:defRPr/>
            </a:lvl1pPr>
            <a:lvl2pPr marL="457200" indent="0" algn="ctr">
              <a:buNone/>
              <a:defRPr/>
            </a:lvl2pPr>
            <a:lvl3pPr marL="914400" indent="0" algn="ctr">
              <a:buNone/>
              <a:defRPr/>
            </a:lvl3pPr>
          </a:lstStyle>
          <a:p>
            <a:pPr lvl="0"/>
            <a:r>
              <a:rPr lang="en-US" dirty="0"/>
              <a:t>Description</a:t>
            </a:r>
          </a:p>
        </p:txBody>
      </p:sp>
    </p:spTree>
    <p:extLst>
      <p:ext uri="{BB962C8B-B14F-4D97-AF65-F5344CB8AC3E}">
        <p14:creationId xmlns:p14="http://schemas.microsoft.com/office/powerpoint/2010/main" val="3672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6CE7D5-CF57-46EF-B807-FDD0502418D4}" type="datetimeFigureOut">
              <a:rPr lang="en-US" smtClean="0"/>
              <a:t>6/14/2022</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543425805"/>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86" r:id="rId3"/>
    <p:sldLayoutId id="2147484187" r:id="rId4"/>
    <p:sldLayoutId id="2147484188" r:id="rId5"/>
    <p:sldLayoutId id="2147484189" r:id="rId6"/>
    <p:sldLayoutId id="2147484190" r:id="rId7"/>
    <p:sldLayoutId id="2147484191" r:id="rId8"/>
    <p:sldLayoutId id="2147484192" r:id="rId9"/>
    <p:sldLayoutId id="2147484171" r:id="rId10"/>
    <p:sldLayoutId id="2147484172" r:id="rId11"/>
    <p:sldLayoutId id="2147484173" r:id="rId12"/>
    <p:sldLayoutId id="2147484193" r:id="rId13"/>
    <p:sldLayoutId id="2147484194" r:id="rId14"/>
    <p:sldLayoutId id="2147484174" r:id="rId15"/>
    <p:sldLayoutId id="2147484195" r:id="rId16"/>
    <p:sldLayoutId id="214748417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2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1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PROBLEMS</a:t>
            </a:r>
            <a:endParaRPr lang="en-US" sz="1400" dirty="0"/>
          </a:p>
        </p:txBody>
      </p:sp>
      <p:sp>
        <p:nvSpPr>
          <p:cNvPr id="3" name="Content Placeholder 2"/>
          <p:cNvSpPr>
            <a:spLocks noGrp="1"/>
          </p:cNvSpPr>
          <p:nvPr>
            <p:ph idx="1"/>
          </p:nvPr>
        </p:nvSpPr>
        <p:spPr/>
        <p:txBody>
          <a:bodyPr/>
          <a:lstStyle/>
          <a:p>
            <a:pPr marL="0" indent="0">
              <a:buNone/>
            </a:pPr>
            <a:r>
              <a:rPr lang="en-US" sz="2800" dirty="0"/>
              <a:t> MIRROR</a:t>
            </a:r>
          </a:p>
          <a:p>
            <a:pPr marL="0" indent="0">
              <a:buNone/>
            </a:pPr>
            <a:r>
              <a:rPr lang="en-US" sz="2800" dirty="0"/>
              <a:t>1. Example 10.1</a:t>
            </a:r>
          </a:p>
          <a:p>
            <a:pPr marL="0" indent="0">
              <a:buNone/>
            </a:pPr>
            <a:r>
              <a:rPr lang="en-US" sz="2800" dirty="0"/>
              <a:t>A convex mirror used for rear-view on an automobile has a radius of curvature of 3.00 m. If a bus is located at 5.00 m from this mirror, find the position, nature and size of the image.</a:t>
            </a:r>
          </a:p>
        </p:txBody>
      </p:sp>
    </p:spTree>
    <p:extLst>
      <p:ext uri="{BB962C8B-B14F-4D97-AF65-F5344CB8AC3E}">
        <p14:creationId xmlns:p14="http://schemas.microsoft.com/office/powerpoint/2010/main" val="292348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7583" y="991368"/>
            <a:ext cx="10259290" cy="4910668"/>
          </a:xfrm>
        </p:spPr>
        <p:txBody>
          <a:bodyPr/>
          <a:lstStyle/>
          <a:p>
            <a:pPr marL="0" indent="0">
              <a:buNone/>
            </a:pPr>
            <a:r>
              <a:rPr lang="en-US" sz="3600" dirty="0"/>
              <a:t> Example 10.2</a:t>
            </a:r>
          </a:p>
          <a:p>
            <a:pPr marL="0" indent="0">
              <a:buNone/>
            </a:pPr>
            <a:r>
              <a:rPr lang="en-US" sz="3600" dirty="0"/>
              <a:t>An object, 4.0 cm in size, is placed at 25.0 cm in front of a concave mirror of focal length 15.0 cm. At what distance from the mirror should a screen be placed in order to obtain a sharp image? Find the nature and the size of the image.</a:t>
            </a:r>
          </a:p>
        </p:txBody>
      </p:sp>
    </p:spTree>
    <p:extLst>
      <p:ext uri="{BB962C8B-B14F-4D97-AF65-F5344CB8AC3E}">
        <p14:creationId xmlns:p14="http://schemas.microsoft.com/office/powerpoint/2010/main" val="416045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7583" y="991368"/>
            <a:ext cx="10259290" cy="4910668"/>
          </a:xfrm>
        </p:spPr>
        <p:txBody>
          <a:bodyPr/>
          <a:lstStyle/>
          <a:p>
            <a:pPr marL="0" indent="0">
              <a:buNone/>
            </a:pPr>
            <a:r>
              <a:rPr lang="en-US" sz="3600" dirty="0"/>
              <a:t>3. Find the focal length of a convex mirror whose radius of curvature is 32 cm.</a:t>
            </a:r>
          </a:p>
          <a:p>
            <a:pPr marL="0" indent="0">
              <a:buNone/>
            </a:pPr>
            <a:r>
              <a:rPr lang="en-US" sz="3600" dirty="0"/>
              <a:t>4. A concave mirror produces three times magnified (enlarged) real image of an object placed at 10 cm in front of it. Where is the image located</a:t>
            </a:r>
          </a:p>
        </p:txBody>
      </p:sp>
    </p:spTree>
    <p:extLst>
      <p:ext uri="{BB962C8B-B14F-4D97-AF65-F5344CB8AC3E}">
        <p14:creationId xmlns:p14="http://schemas.microsoft.com/office/powerpoint/2010/main" val="217702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Custom 162">
      <a:dk1>
        <a:sysClr val="windowText" lastClr="000000"/>
      </a:dk1>
      <a:lt1>
        <a:sysClr val="window" lastClr="FFFFFF"/>
      </a:lt1>
      <a:dk2>
        <a:srgbClr val="212121"/>
      </a:dk2>
      <a:lt2>
        <a:srgbClr val="DADADA"/>
      </a:lt2>
      <a:accent1>
        <a:srgbClr val="CBAF62"/>
      </a:accent1>
      <a:accent2>
        <a:srgbClr val="4096B0"/>
      </a:accent2>
      <a:accent3>
        <a:srgbClr val="803348"/>
      </a:accent3>
      <a:accent4>
        <a:srgbClr val="8E684C"/>
      </a:accent4>
      <a:accent5>
        <a:srgbClr val="AB946B"/>
      </a:accent5>
      <a:accent6>
        <a:srgbClr val="803348"/>
      </a:accent6>
      <a:hlink>
        <a:srgbClr val="86724D"/>
      </a:hlink>
      <a:folHlink>
        <a:srgbClr val="CBAF62"/>
      </a:folHlink>
    </a:clrScheme>
    <a:fontScheme name="Custom 169">
      <a:majorFont>
        <a:latin typeface="Rockwell"/>
        <a:ea typeface=""/>
        <a:cs typeface=""/>
      </a:majorFont>
      <a:minorFont>
        <a:latin typeface="Trebuchet MS"/>
        <a:ea typeface=""/>
        <a:cs typeface=""/>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tf66931312_win32_fixed.potx" id="{9FDD49A5-B35B-4482-AF3E-47C01334A0C1}" vid="{A254DDE2-B2DB-4CB8-A45E-35E8833FD1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 time capsule</Template>
  <TotalTime>19</TotalTime>
  <Words>422</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Lucida Handwriting</vt:lpstr>
      <vt:lpstr>Rockwell</vt:lpstr>
      <vt:lpstr>Tahoma</vt:lpstr>
      <vt:lpstr>Trebuchet MS</vt:lpstr>
      <vt:lpstr>Organic</vt:lpstr>
      <vt:lpstr>NUMERICAL PROBLEMS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NUMERICAL PROBLEMS</dc:title>
  <dc:creator>Bhoopathi S</dc:creator>
  <cp:lastModifiedBy>Bhoopathi S</cp:lastModifiedBy>
  <cp:revision>2</cp:revision>
  <dcterms:created xsi:type="dcterms:W3CDTF">2022-06-14T05:43:53Z</dcterms:created>
  <dcterms:modified xsi:type="dcterms:W3CDTF">2022-06-14T06:02:56Z</dcterms:modified>
</cp:coreProperties>
</file>